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451" r:id="rId2"/>
    <p:sldId id="454" r:id="rId3"/>
    <p:sldId id="455" r:id="rId4"/>
    <p:sldId id="456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99"/>
    <a:srgbClr val="FF0000"/>
    <a:srgbClr val="660033"/>
    <a:srgbClr val="FF0066"/>
    <a:srgbClr val="0000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2023/10/24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002DAB8-54A5-76AC-B004-F91CCDAE851D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分岐説明図テンプレート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177A28D3-38A2-46EB-D4D9-754A229337F7}"/>
              </a:ext>
            </a:extLst>
          </p:cNvPr>
          <p:cNvSpPr/>
          <p:nvPr/>
        </p:nvSpPr>
        <p:spPr>
          <a:xfrm>
            <a:off x="788957" y="1864767"/>
            <a:ext cx="935184" cy="438328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本文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DAF58C79-7151-6265-9FA7-80C502A6962F}"/>
              </a:ext>
            </a:extLst>
          </p:cNvPr>
          <p:cNvSpPr/>
          <p:nvPr/>
        </p:nvSpPr>
        <p:spPr>
          <a:xfrm>
            <a:off x="3069107" y="1864767"/>
            <a:ext cx="935184" cy="212518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分岐１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F6188B4F-38EC-FE0F-1600-7ABCD8F667F2}"/>
              </a:ext>
            </a:extLst>
          </p:cNvPr>
          <p:cNvSpPr/>
          <p:nvPr/>
        </p:nvSpPr>
        <p:spPr>
          <a:xfrm>
            <a:off x="3069107" y="4122863"/>
            <a:ext cx="935184" cy="212518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分岐２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240588F-C13A-2794-5520-A1E4281A0EAE}"/>
              </a:ext>
            </a:extLst>
          </p:cNvPr>
          <p:cNvSpPr/>
          <p:nvPr/>
        </p:nvSpPr>
        <p:spPr>
          <a:xfrm>
            <a:off x="5349257" y="1864769"/>
            <a:ext cx="935184" cy="101227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分岐１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982090D3-AAC7-8209-158B-0928678B1A6A}"/>
              </a:ext>
            </a:extLst>
          </p:cNvPr>
          <p:cNvSpPr/>
          <p:nvPr/>
        </p:nvSpPr>
        <p:spPr>
          <a:xfrm>
            <a:off x="5349257" y="2988437"/>
            <a:ext cx="935184" cy="101227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分岐１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F9103E83-6101-D6FB-6120-0937B673F123}"/>
              </a:ext>
            </a:extLst>
          </p:cNvPr>
          <p:cNvSpPr/>
          <p:nvPr/>
        </p:nvSpPr>
        <p:spPr>
          <a:xfrm>
            <a:off x="5349257" y="4112105"/>
            <a:ext cx="935184" cy="101227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分岐２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1BC4FB74-3BFE-13A9-93BC-40A3C60E43FA}"/>
              </a:ext>
            </a:extLst>
          </p:cNvPr>
          <p:cNvSpPr/>
          <p:nvPr/>
        </p:nvSpPr>
        <p:spPr>
          <a:xfrm>
            <a:off x="5349257" y="5235775"/>
            <a:ext cx="935184" cy="101227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分岐２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FFC5E907-D797-86BD-E60E-0B0CB037F8E0}"/>
              </a:ext>
            </a:extLst>
          </p:cNvPr>
          <p:cNvSpPr/>
          <p:nvPr/>
        </p:nvSpPr>
        <p:spPr>
          <a:xfrm>
            <a:off x="7629407" y="1864769"/>
            <a:ext cx="1695567" cy="49978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1-1-1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37F40F23-FE4E-371A-6DE2-CD8FCD65C828}"/>
              </a:ext>
            </a:extLst>
          </p:cNvPr>
          <p:cNvSpPr/>
          <p:nvPr/>
        </p:nvSpPr>
        <p:spPr>
          <a:xfrm>
            <a:off x="7629407" y="2419554"/>
            <a:ext cx="1695567" cy="49978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1-1-2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CC9BD4FF-9DA7-6347-F57A-13A27ABE0EDC}"/>
              </a:ext>
            </a:extLst>
          </p:cNvPr>
          <p:cNvSpPr/>
          <p:nvPr/>
        </p:nvSpPr>
        <p:spPr>
          <a:xfrm>
            <a:off x="7629407" y="2974337"/>
            <a:ext cx="1695567" cy="49978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1-2-1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C689889A-F1DB-6B65-0202-C2BF61EE0415}"/>
              </a:ext>
            </a:extLst>
          </p:cNvPr>
          <p:cNvSpPr/>
          <p:nvPr/>
        </p:nvSpPr>
        <p:spPr>
          <a:xfrm>
            <a:off x="7629407" y="3529122"/>
            <a:ext cx="1695567" cy="49978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1-2-2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77EC38D4-2167-86B1-C813-9C8C1BFD07C4}"/>
              </a:ext>
            </a:extLst>
          </p:cNvPr>
          <p:cNvSpPr/>
          <p:nvPr/>
        </p:nvSpPr>
        <p:spPr>
          <a:xfrm>
            <a:off x="7629407" y="4083907"/>
            <a:ext cx="1695567" cy="49978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2-1-1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69132062-39D4-7B62-D090-5DCB97E9F42A}"/>
              </a:ext>
            </a:extLst>
          </p:cNvPr>
          <p:cNvSpPr/>
          <p:nvPr/>
        </p:nvSpPr>
        <p:spPr>
          <a:xfrm>
            <a:off x="7629407" y="4638692"/>
            <a:ext cx="1695567" cy="49978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2-1-2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269A45DE-970D-5EFC-AFFA-4CB3EB1361B2}"/>
              </a:ext>
            </a:extLst>
          </p:cNvPr>
          <p:cNvSpPr/>
          <p:nvPr/>
        </p:nvSpPr>
        <p:spPr>
          <a:xfrm>
            <a:off x="7629407" y="5193478"/>
            <a:ext cx="1695567" cy="49978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2-2-1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CF66CA7B-C647-483B-5581-2812AEE2D5DA}"/>
              </a:ext>
            </a:extLst>
          </p:cNvPr>
          <p:cNvSpPr/>
          <p:nvPr/>
        </p:nvSpPr>
        <p:spPr>
          <a:xfrm>
            <a:off x="7629407" y="5748263"/>
            <a:ext cx="1695567" cy="49978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2-2-2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8BA30800-3B1C-5463-9DCD-4069C2FC65CF}"/>
              </a:ext>
            </a:extLst>
          </p:cNvPr>
          <p:cNvCxnSpPr>
            <a:stCxn id="4" idx="3"/>
            <a:endCxn id="5" idx="1"/>
          </p:cNvCxnSpPr>
          <p:nvPr/>
        </p:nvCxnSpPr>
        <p:spPr>
          <a:xfrm flipV="1">
            <a:off x="1724141" y="2927361"/>
            <a:ext cx="1344966" cy="1129048"/>
          </a:xfrm>
          <a:prstGeom prst="bentConnector3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コネクタ: カギ線 28">
            <a:extLst>
              <a:ext uri="{FF2B5EF4-FFF2-40B4-BE49-F238E27FC236}">
                <a16:creationId xmlns:a16="http://schemas.microsoft.com/office/drawing/2014/main" id="{0B8F5445-2B05-26F2-4A11-D1C6360CD7D0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>
            <a:off x="1724141" y="4056408"/>
            <a:ext cx="1344966" cy="1129048"/>
          </a:xfrm>
          <a:prstGeom prst="bentConnector3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26DCDDBD-F4FF-ED16-BF2B-6D89CB449128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4004292" y="2370906"/>
            <a:ext cx="1344966" cy="556455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5BC82017-E639-7133-6C85-524FF00B4322}"/>
              </a:ext>
            </a:extLst>
          </p:cNvPr>
          <p:cNvCxnSpPr>
            <a:cxnSpLocks/>
            <a:stCxn id="5" idx="3"/>
            <a:endCxn id="8" idx="1"/>
          </p:cNvCxnSpPr>
          <p:nvPr/>
        </p:nvCxnSpPr>
        <p:spPr>
          <a:xfrm>
            <a:off x="4004292" y="2927361"/>
            <a:ext cx="1344966" cy="567214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99FE51AC-2455-D9CE-49DA-B60FDB6A0664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 flipV="1">
            <a:off x="4004292" y="4618241"/>
            <a:ext cx="1344966" cy="567215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コネクタ: カギ線 32">
            <a:extLst>
              <a:ext uri="{FF2B5EF4-FFF2-40B4-BE49-F238E27FC236}">
                <a16:creationId xmlns:a16="http://schemas.microsoft.com/office/drawing/2014/main" id="{DDF46A0F-AA51-6095-939F-D4B7EA2E5C0E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>
            <a:off x="4004292" y="5185456"/>
            <a:ext cx="1344966" cy="556456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18AE809C-C169-31A4-9E9C-A2DA3F117742}"/>
              </a:ext>
            </a:extLst>
          </p:cNvPr>
          <p:cNvCxnSpPr>
            <a:cxnSpLocks/>
            <a:stCxn id="7" idx="3"/>
            <a:endCxn id="11" idx="1"/>
          </p:cNvCxnSpPr>
          <p:nvPr/>
        </p:nvCxnSpPr>
        <p:spPr>
          <a:xfrm flipV="1">
            <a:off x="6284441" y="2114662"/>
            <a:ext cx="1344966" cy="256243"/>
          </a:xfrm>
          <a:prstGeom prst="bentConnector3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D3F6DA1C-F508-DFCD-25D8-77524B62F7A8}"/>
              </a:ext>
            </a:extLst>
          </p:cNvPr>
          <p:cNvCxnSpPr>
            <a:cxnSpLocks/>
            <a:stCxn id="8" idx="3"/>
            <a:endCxn id="17" idx="1"/>
          </p:cNvCxnSpPr>
          <p:nvPr/>
        </p:nvCxnSpPr>
        <p:spPr>
          <a:xfrm flipV="1">
            <a:off x="6284441" y="3224231"/>
            <a:ext cx="1344966" cy="270343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コネクタ: カギ線 35">
            <a:extLst>
              <a:ext uri="{FF2B5EF4-FFF2-40B4-BE49-F238E27FC236}">
                <a16:creationId xmlns:a16="http://schemas.microsoft.com/office/drawing/2014/main" id="{27E36651-A065-4975-0341-A365A45149D9}"/>
              </a:ext>
            </a:extLst>
          </p:cNvPr>
          <p:cNvCxnSpPr>
            <a:cxnSpLocks/>
            <a:stCxn id="9" idx="3"/>
            <a:endCxn id="24" idx="1"/>
          </p:cNvCxnSpPr>
          <p:nvPr/>
        </p:nvCxnSpPr>
        <p:spPr>
          <a:xfrm flipV="1">
            <a:off x="6284441" y="4333801"/>
            <a:ext cx="1344966" cy="284441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コネクタ: カギ線 36">
            <a:extLst>
              <a:ext uri="{FF2B5EF4-FFF2-40B4-BE49-F238E27FC236}">
                <a16:creationId xmlns:a16="http://schemas.microsoft.com/office/drawing/2014/main" id="{9A9F609A-36E6-FC68-1BA3-40FDD584C683}"/>
              </a:ext>
            </a:extLst>
          </p:cNvPr>
          <p:cNvCxnSpPr>
            <a:cxnSpLocks/>
            <a:stCxn id="10" idx="3"/>
            <a:endCxn id="26" idx="1"/>
          </p:cNvCxnSpPr>
          <p:nvPr/>
        </p:nvCxnSpPr>
        <p:spPr>
          <a:xfrm flipV="1">
            <a:off x="6284441" y="5443371"/>
            <a:ext cx="1344966" cy="298541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コネクタ: カギ線 37">
            <a:extLst>
              <a:ext uri="{FF2B5EF4-FFF2-40B4-BE49-F238E27FC236}">
                <a16:creationId xmlns:a16="http://schemas.microsoft.com/office/drawing/2014/main" id="{3C30D79B-A795-1F14-3D20-3AFAC2A3BBBA}"/>
              </a:ext>
            </a:extLst>
          </p:cNvPr>
          <p:cNvCxnSpPr>
            <a:cxnSpLocks/>
            <a:stCxn id="10" idx="3"/>
            <a:endCxn id="27" idx="1"/>
          </p:cNvCxnSpPr>
          <p:nvPr/>
        </p:nvCxnSpPr>
        <p:spPr>
          <a:xfrm>
            <a:off x="6284441" y="5741912"/>
            <a:ext cx="1344966" cy="256244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コネクタ: カギ線 38">
            <a:extLst>
              <a:ext uri="{FF2B5EF4-FFF2-40B4-BE49-F238E27FC236}">
                <a16:creationId xmlns:a16="http://schemas.microsoft.com/office/drawing/2014/main" id="{7250DA69-0F47-9664-7B2A-B8DF9B468615}"/>
              </a:ext>
            </a:extLst>
          </p:cNvPr>
          <p:cNvCxnSpPr>
            <a:cxnSpLocks/>
            <a:stCxn id="9" idx="3"/>
            <a:endCxn id="25" idx="1"/>
          </p:cNvCxnSpPr>
          <p:nvPr/>
        </p:nvCxnSpPr>
        <p:spPr>
          <a:xfrm>
            <a:off x="6284441" y="4618242"/>
            <a:ext cx="1344966" cy="270344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コネクタ: カギ線 41">
            <a:extLst>
              <a:ext uri="{FF2B5EF4-FFF2-40B4-BE49-F238E27FC236}">
                <a16:creationId xmlns:a16="http://schemas.microsoft.com/office/drawing/2014/main" id="{87AB976B-305F-BC51-BD1B-EDF6A2B06892}"/>
              </a:ext>
            </a:extLst>
          </p:cNvPr>
          <p:cNvCxnSpPr>
            <a:cxnSpLocks/>
            <a:stCxn id="8" idx="3"/>
            <a:endCxn id="23" idx="1"/>
          </p:cNvCxnSpPr>
          <p:nvPr/>
        </p:nvCxnSpPr>
        <p:spPr>
          <a:xfrm>
            <a:off x="6284441" y="3494574"/>
            <a:ext cx="1344966" cy="284442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コネクタ: カギ線 42">
            <a:extLst>
              <a:ext uri="{FF2B5EF4-FFF2-40B4-BE49-F238E27FC236}">
                <a16:creationId xmlns:a16="http://schemas.microsoft.com/office/drawing/2014/main" id="{3F18170B-CDF0-354C-4A02-4D32E4AA7A51}"/>
              </a:ext>
            </a:extLst>
          </p:cNvPr>
          <p:cNvCxnSpPr>
            <a:cxnSpLocks/>
            <a:stCxn id="7" idx="3"/>
            <a:endCxn id="16" idx="1"/>
          </p:cNvCxnSpPr>
          <p:nvPr/>
        </p:nvCxnSpPr>
        <p:spPr>
          <a:xfrm>
            <a:off x="6284441" y="2370906"/>
            <a:ext cx="1344966" cy="298542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715218-03AB-CBD4-F1AC-6964C8CBDD86}"/>
              </a:ext>
            </a:extLst>
          </p:cNvPr>
          <p:cNvSpPr txBox="1"/>
          <p:nvPr/>
        </p:nvSpPr>
        <p:spPr>
          <a:xfrm>
            <a:off x="428446" y="736952"/>
            <a:ext cx="9045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</a:t>
            </a:r>
            <a:endParaRPr kumimoji="1" lang="ja-JP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6809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002DAB8-54A5-76AC-B004-F91CCDAE851D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分岐説明図テンプレート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715218-03AB-CBD4-F1AC-6964C8CBDD86}"/>
              </a:ext>
            </a:extLst>
          </p:cNvPr>
          <p:cNvSpPr txBox="1"/>
          <p:nvPr/>
        </p:nvSpPr>
        <p:spPr>
          <a:xfrm>
            <a:off x="428446" y="736952"/>
            <a:ext cx="9045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</a:t>
            </a:r>
            <a:endParaRPr kumimoji="1" lang="ja-JP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886B18EB-59F7-C1A1-734C-CBDF7D85648E}"/>
              </a:ext>
            </a:extLst>
          </p:cNvPr>
          <p:cNvSpPr/>
          <p:nvPr/>
        </p:nvSpPr>
        <p:spPr>
          <a:xfrm>
            <a:off x="639115" y="1864766"/>
            <a:ext cx="1631767" cy="43832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本文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58C5F32A-8FAF-4D8F-4D06-17B91A3BD72D}"/>
              </a:ext>
            </a:extLst>
          </p:cNvPr>
          <p:cNvSpPr/>
          <p:nvPr/>
        </p:nvSpPr>
        <p:spPr>
          <a:xfrm>
            <a:off x="2956614" y="1864766"/>
            <a:ext cx="1631767" cy="212518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分岐１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2CFE045A-77BE-E817-B961-DF823E48B080}"/>
              </a:ext>
            </a:extLst>
          </p:cNvPr>
          <p:cNvSpPr/>
          <p:nvPr/>
        </p:nvSpPr>
        <p:spPr>
          <a:xfrm>
            <a:off x="2956614" y="4122860"/>
            <a:ext cx="1631767" cy="212518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分岐２</a:t>
            </a:r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DAEBF822-3C72-E64B-E473-275EFD99094F}"/>
              </a:ext>
            </a:extLst>
          </p:cNvPr>
          <p:cNvSpPr/>
          <p:nvPr/>
        </p:nvSpPr>
        <p:spPr>
          <a:xfrm>
            <a:off x="5274113" y="1864766"/>
            <a:ext cx="1631767" cy="101227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endParaRPr kumimoji="1" lang="en-US" altLang="ja-JP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9CAA4627-8626-9A3E-BD7D-23DA8B9D084C}"/>
              </a:ext>
            </a:extLst>
          </p:cNvPr>
          <p:cNvSpPr/>
          <p:nvPr/>
        </p:nvSpPr>
        <p:spPr>
          <a:xfrm>
            <a:off x="5274113" y="2988434"/>
            <a:ext cx="1631767" cy="101227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endParaRPr kumimoji="1" lang="en-US" altLang="ja-JP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A0511F02-95B4-149A-B48A-702CA584CD0F}"/>
              </a:ext>
            </a:extLst>
          </p:cNvPr>
          <p:cNvSpPr/>
          <p:nvPr/>
        </p:nvSpPr>
        <p:spPr>
          <a:xfrm>
            <a:off x="5274113" y="4112102"/>
            <a:ext cx="1631767" cy="101227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endParaRPr kumimoji="1" lang="en-US" altLang="ja-JP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</a:p>
        </p:txBody>
      </p:sp>
      <p:sp>
        <p:nvSpPr>
          <p:cNvPr id="22" name="楕円 21">
            <a:extLst>
              <a:ext uri="{FF2B5EF4-FFF2-40B4-BE49-F238E27FC236}">
                <a16:creationId xmlns:a16="http://schemas.microsoft.com/office/drawing/2014/main" id="{840741BF-AB58-D2B3-B016-F10D0D64A0BA}"/>
              </a:ext>
            </a:extLst>
          </p:cNvPr>
          <p:cNvSpPr/>
          <p:nvPr/>
        </p:nvSpPr>
        <p:spPr>
          <a:xfrm>
            <a:off x="5274113" y="5235772"/>
            <a:ext cx="1631767" cy="101227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endParaRPr kumimoji="1" lang="en-US" altLang="ja-JP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D223B6DB-AC6F-5FDB-B80D-A5B8817C66EA}"/>
              </a:ext>
            </a:extLst>
          </p:cNvPr>
          <p:cNvSpPr/>
          <p:nvPr/>
        </p:nvSpPr>
        <p:spPr>
          <a:xfrm>
            <a:off x="7591609" y="1864768"/>
            <a:ext cx="1631767" cy="49978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r>
              <a:rPr kumimoji="1" lang="en-US" altLang="ja-JP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1-1-1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楕円 40">
            <a:extLst>
              <a:ext uri="{FF2B5EF4-FFF2-40B4-BE49-F238E27FC236}">
                <a16:creationId xmlns:a16="http://schemas.microsoft.com/office/drawing/2014/main" id="{77D74336-2B89-6F3C-3EB0-84433BB331E7}"/>
              </a:ext>
            </a:extLst>
          </p:cNvPr>
          <p:cNvSpPr/>
          <p:nvPr/>
        </p:nvSpPr>
        <p:spPr>
          <a:xfrm>
            <a:off x="7591609" y="2418222"/>
            <a:ext cx="1631767" cy="49978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r>
              <a:rPr kumimoji="1" lang="en-US" altLang="ja-JP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1-1-2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80EC0348-7455-1308-8884-563B3A0BA270}"/>
              </a:ext>
            </a:extLst>
          </p:cNvPr>
          <p:cNvSpPr/>
          <p:nvPr/>
        </p:nvSpPr>
        <p:spPr>
          <a:xfrm>
            <a:off x="7591609" y="2971676"/>
            <a:ext cx="1631767" cy="49978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r>
              <a:rPr kumimoji="1" lang="en-US" altLang="ja-JP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1-2-1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楕円 44">
            <a:extLst>
              <a:ext uri="{FF2B5EF4-FFF2-40B4-BE49-F238E27FC236}">
                <a16:creationId xmlns:a16="http://schemas.microsoft.com/office/drawing/2014/main" id="{59AA4B78-D027-97FA-0A7C-84314B9F20F0}"/>
              </a:ext>
            </a:extLst>
          </p:cNvPr>
          <p:cNvSpPr/>
          <p:nvPr/>
        </p:nvSpPr>
        <p:spPr>
          <a:xfrm>
            <a:off x="7591609" y="3525130"/>
            <a:ext cx="1631767" cy="49978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r>
              <a:rPr kumimoji="1" lang="en-US" altLang="ja-JP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1-2-2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楕円 45">
            <a:extLst>
              <a:ext uri="{FF2B5EF4-FFF2-40B4-BE49-F238E27FC236}">
                <a16:creationId xmlns:a16="http://schemas.microsoft.com/office/drawing/2014/main" id="{9966C291-EFC8-5807-EA59-557EA48E0EBB}"/>
              </a:ext>
            </a:extLst>
          </p:cNvPr>
          <p:cNvSpPr/>
          <p:nvPr/>
        </p:nvSpPr>
        <p:spPr>
          <a:xfrm>
            <a:off x="7591609" y="4078584"/>
            <a:ext cx="1631767" cy="49978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r>
              <a:rPr kumimoji="1" lang="en-US" altLang="ja-JP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2-1-1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楕円 46">
            <a:extLst>
              <a:ext uri="{FF2B5EF4-FFF2-40B4-BE49-F238E27FC236}">
                <a16:creationId xmlns:a16="http://schemas.microsoft.com/office/drawing/2014/main" id="{3C3D09C4-1B3D-B4BC-D3A4-D80AB6E0585A}"/>
              </a:ext>
            </a:extLst>
          </p:cNvPr>
          <p:cNvSpPr/>
          <p:nvPr/>
        </p:nvSpPr>
        <p:spPr>
          <a:xfrm>
            <a:off x="7591609" y="4632038"/>
            <a:ext cx="1631767" cy="49978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2-1-2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楕円 47">
            <a:extLst>
              <a:ext uri="{FF2B5EF4-FFF2-40B4-BE49-F238E27FC236}">
                <a16:creationId xmlns:a16="http://schemas.microsoft.com/office/drawing/2014/main" id="{5B797DDE-846F-1ADD-79C5-0BCCF5CADF73}"/>
              </a:ext>
            </a:extLst>
          </p:cNvPr>
          <p:cNvSpPr/>
          <p:nvPr/>
        </p:nvSpPr>
        <p:spPr>
          <a:xfrm>
            <a:off x="7591609" y="5185492"/>
            <a:ext cx="1631767" cy="49978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r>
              <a:rPr kumimoji="1" lang="en-US" altLang="ja-JP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2-2-1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楕円 48">
            <a:extLst>
              <a:ext uri="{FF2B5EF4-FFF2-40B4-BE49-F238E27FC236}">
                <a16:creationId xmlns:a16="http://schemas.microsoft.com/office/drawing/2014/main" id="{F9932663-C8B0-4AF4-9F44-AFDCD503FEFC}"/>
              </a:ext>
            </a:extLst>
          </p:cNvPr>
          <p:cNvSpPr/>
          <p:nvPr/>
        </p:nvSpPr>
        <p:spPr>
          <a:xfrm>
            <a:off x="7591609" y="5738948"/>
            <a:ext cx="1631767" cy="49978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2-2-2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50" name="コネクタ: カギ線 49">
            <a:extLst>
              <a:ext uri="{FF2B5EF4-FFF2-40B4-BE49-F238E27FC236}">
                <a16:creationId xmlns:a16="http://schemas.microsoft.com/office/drawing/2014/main" id="{310CFB1B-9E30-5C30-FD91-07301930C3FC}"/>
              </a:ext>
            </a:extLst>
          </p:cNvPr>
          <p:cNvCxnSpPr>
            <a:cxnSpLocks/>
            <a:stCxn id="14" idx="6"/>
            <a:endCxn id="15" idx="2"/>
          </p:cNvCxnSpPr>
          <p:nvPr/>
        </p:nvCxnSpPr>
        <p:spPr>
          <a:xfrm flipV="1">
            <a:off x="2270882" y="2927360"/>
            <a:ext cx="685732" cy="112904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コネクタ: カギ線 50">
            <a:extLst>
              <a:ext uri="{FF2B5EF4-FFF2-40B4-BE49-F238E27FC236}">
                <a16:creationId xmlns:a16="http://schemas.microsoft.com/office/drawing/2014/main" id="{1024C151-9181-C8BC-353B-B0EA9222CF7D}"/>
              </a:ext>
            </a:extLst>
          </p:cNvPr>
          <p:cNvCxnSpPr>
            <a:cxnSpLocks/>
            <a:stCxn id="14" idx="6"/>
            <a:endCxn id="18" idx="2"/>
          </p:cNvCxnSpPr>
          <p:nvPr/>
        </p:nvCxnSpPr>
        <p:spPr>
          <a:xfrm>
            <a:off x="2270882" y="4056407"/>
            <a:ext cx="685732" cy="112904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コネクタ: カギ線 51">
            <a:extLst>
              <a:ext uri="{FF2B5EF4-FFF2-40B4-BE49-F238E27FC236}">
                <a16:creationId xmlns:a16="http://schemas.microsoft.com/office/drawing/2014/main" id="{1C1DB19C-F125-3AA1-69C5-079B9C4B9D0B}"/>
              </a:ext>
            </a:extLst>
          </p:cNvPr>
          <p:cNvCxnSpPr>
            <a:cxnSpLocks/>
            <a:stCxn id="15" idx="6"/>
            <a:endCxn id="19" idx="2"/>
          </p:cNvCxnSpPr>
          <p:nvPr/>
        </p:nvCxnSpPr>
        <p:spPr>
          <a:xfrm flipV="1">
            <a:off x="4588381" y="2370904"/>
            <a:ext cx="685732" cy="556456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コネクタ: カギ線 52">
            <a:extLst>
              <a:ext uri="{FF2B5EF4-FFF2-40B4-BE49-F238E27FC236}">
                <a16:creationId xmlns:a16="http://schemas.microsoft.com/office/drawing/2014/main" id="{C32B1C66-15BE-AD78-68EE-17EE99F6F1B1}"/>
              </a:ext>
            </a:extLst>
          </p:cNvPr>
          <p:cNvCxnSpPr>
            <a:cxnSpLocks/>
            <a:stCxn id="15" idx="6"/>
            <a:endCxn id="20" idx="2"/>
          </p:cNvCxnSpPr>
          <p:nvPr/>
        </p:nvCxnSpPr>
        <p:spPr>
          <a:xfrm>
            <a:off x="4588381" y="2927360"/>
            <a:ext cx="685732" cy="567212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コネクタ: カギ線 53">
            <a:extLst>
              <a:ext uri="{FF2B5EF4-FFF2-40B4-BE49-F238E27FC236}">
                <a16:creationId xmlns:a16="http://schemas.microsoft.com/office/drawing/2014/main" id="{23F83451-4378-2EC3-0EB7-BA515674E5A7}"/>
              </a:ext>
            </a:extLst>
          </p:cNvPr>
          <p:cNvCxnSpPr>
            <a:cxnSpLocks/>
            <a:stCxn id="18" idx="6"/>
            <a:endCxn id="21" idx="2"/>
          </p:cNvCxnSpPr>
          <p:nvPr/>
        </p:nvCxnSpPr>
        <p:spPr>
          <a:xfrm flipV="1">
            <a:off x="4588381" y="4618240"/>
            <a:ext cx="685732" cy="567214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10B969ED-1A54-6C6B-2A12-CE8DE9907257}"/>
              </a:ext>
            </a:extLst>
          </p:cNvPr>
          <p:cNvCxnSpPr>
            <a:cxnSpLocks/>
            <a:stCxn id="18" idx="6"/>
            <a:endCxn id="22" idx="2"/>
          </p:cNvCxnSpPr>
          <p:nvPr/>
        </p:nvCxnSpPr>
        <p:spPr>
          <a:xfrm>
            <a:off x="4588381" y="5185454"/>
            <a:ext cx="685732" cy="556456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コネクタ: カギ線 55">
            <a:extLst>
              <a:ext uri="{FF2B5EF4-FFF2-40B4-BE49-F238E27FC236}">
                <a16:creationId xmlns:a16="http://schemas.microsoft.com/office/drawing/2014/main" id="{A10BEB61-6AC5-BFD7-EC98-0F448370E4BB}"/>
              </a:ext>
            </a:extLst>
          </p:cNvPr>
          <p:cNvCxnSpPr>
            <a:cxnSpLocks/>
            <a:stCxn id="19" idx="6"/>
            <a:endCxn id="40" idx="2"/>
          </p:cNvCxnSpPr>
          <p:nvPr/>
        </p:nvCxnSpPr>
        <p:spPr>
          <a:xfrm flipV="1">
            <a:off x="6905880" y="2114662"/>
            <a:ext cx="685729" cy="256242"/>
          </a:xfrm>
          <a:prstGeom prst="bentConnector3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コネクタ: カギ線 56">
            <a:extLst>
              <a:ext uri="{FF2B5EF4-FFF2-40B4-BE49-F238E27FC236}">
                <a16:creationId xmlns:a16="http://schemas.microsoft.com/office/drawing/2014/main" id="{FF4AAFF1-6522-483B-73E5-96B607C286FE}"/>
              </a:ext>
            </a:extLst>
          </p:cNvPr>
          <p:cNvCxnSpPr>
            <a:cxnSpLocks/>
            <a:stCxn id="20" idx="6"/>
            <a:endCxn id="44" idx="2"/>
          </p:cNvCxnSpPr>
          <p:nvPr/>
        </p:nvCxnSpPr>
        <p:spPr>
          <a:xfrm flipV="1">
            <a:off x="6905880" y="3221570"/>
            <a:ext cx="685729" cy="273002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コネクタ: カギ線 57">
            <a:extLst>
              <a:ext uri="{FF2B5EF4-FFF2-40B4-BE49-F238E27FC236}">
                <a16:creationId xmlns:a16="http://schemas.microsoft.com/office/drawing/2014/main" id="{E8CCA5A5-4674-09ED-CD3C-D8A596110BCA}"/>
              </a:ext>
            </a:extLst>
          </p:cNvPr>
          <p:cNvCxnSpPr>
            <a:cxnSpLocks/>
            <a:stCxn id="21" idx="6"/>
            <a:endCxn id="46" idx="2"/>
          </p:cNvCxnSpPr>
          <p:nvPr/>
        </p:nvCxnSpPr>
        <p:spPr>
          <a:xfrm flipV="1">
            <a:off x="6905880" y="4328478"/>
            <a:ext cx="685729" cy="289762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コネクタ: カギ線 58">
            <a:extLst>
              <a:ext uri="{FF2B5EF4-FFF2-40B4-BE49-F238E27FC236}">
                <a16:creationId xmlns:a16="http://schemas.microsoft.com/office/drawing/2014/main" id="{1CAA9E31-CF97-7B53-B554-22779BD516D0}"/>
              </a:ext>
            </a:extLst>
          </p:cNvPr>
          <p:cNvCxnSpPr>
            <a:cxnSpLocks/>
            <a:stCxn id="22" idx="6"/>
            <a:endCxn id="48" idx="2"/>
          </p:cNvCxnSpPr>
          <p:nvPr/>
        </p:nvCxnSpPr>
        <p:spPr>
          <a:xfrm flipV="1">
            <a:off x="6905880" y="5435386"/>
            <a:ext cx="685729" cy="306524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コネクタ: カギ線 59">
            <a:extLst>
              <a:ext uri="{FF2B5EF4-FFF2-40B4-BE49-F238E27FC236}">
                <a16:creationId xmlns:a16="http://schemas.microsoft.com/office/drawing/2014/main" id="{AB0B9CAC-1FFF-D403-8910-F9EC4A5FB4DA}"/>
              </a:ext>
            </a:extLst>
          </p:cNvPr>
          <p:cNvCxnSpPr>
            <a:cxnSpLocks/>
            <a:stCxn id="22" idx="6"/>
            <a:endCxn id="49" idx="2"/>
          </p:cNvCxnSpPr>
          <p:nvPr/>
        </p:nvCxnSpPr>
        <p:spPr>
          <a:xfrm>
            <a:off x="6905880" y="5741910"/>
            <a:ext cx="685729" cy="246932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コネクタ: カギ線 60">
            <a:extLst>
              <a:ext uri="{FF2B5EF4-FFF2-40B4-BE49-F238E27FC236}">
                <a16:creationId xmlns:a16="http://schemas.microsoft.com/office/drawing/2014/main" id="{F1230151-A9AA-FCAE-58F3-BF6B2C7C5703}"/>
              </a:ext>
            </a:extLst>
          </p:cNvPr>
          <p:cNvCxnSpPr>
            <a:cxnSpLocks/>
            <a:stCxn id="21" idx="6"/>
            <a:endCxn id="47" idx="2"/>
          </p:cNvCxnSpPr>
          <p:nvPr/>
        </p:nvCxnSpPr>
        <p:spPr>
          <a:xfrm>
            <a:off x="6905880" y="4618240"/>
            <a:ext cx="685729" cy="263692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コネクタ: カギ線 61">
            <a:extLst>
              <a:ext uri="{FF2B5EF4-FFF2-40B4-BE49-F238E27FC236}">
                <a16:creationId xmlns:a16="http://schemas.microsoft.com/office/drawing/2014/main" id="{8BA67681-4E94-F029-A6BC-795A7EEDC332}"/>
              </a:ext>
            </a:extLst>
          </p:cNvPr>
          <p:cNvCxnSpPr>
            <a:cxnSpLocks/>
            <a:stCxn id="20" idx="6"/>
            <a:endCxn id="45" idx="2"/>
          </p:cNvCxnSpPr>
          <p:nvPr/>
        </p:nvCxnSpPr>
        <p:spPr>
          <a:xfrm>
            <a:off x="6905880" y="3494572"/>
            <a:ext cx="685729" cy="280452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コネクタ: カギ線 62">
            <a:extLst>
              <a:ext uri="{FF2B5EF4-FFF2-40B4-BE49-F238E27FC236}">
                <a16:creationId xmlns:a16="http://schemas.microsoft.com/office/drawing/2014/main" id="{0EF60772-C355-9971-5326-902C1DD457A9}"/>
              </a:ext>
            </a:extLst>
          </p:cNvPr>
          <p:cNvCxnSpPr>
            <a:cxnSpLocks/>
            <a:stCxn id="19" idx="6"/>
            <a:endCxn id="41" idx="2"/>
          </p:cNvCxnSpPr>
          <p:nvPr/>
        </p:nvCxnSpPr>
        <p:spPr>
          <a:xfrm>
            <a:off x="6905880" y="2370904"/>
            <a:ext cx="685729" cy="297212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639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002DAB8-54A5-76AC-B004-F91CCDAE851D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分岐説明図テンプレート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715218-03AB-CBD4-F1AC-6964C8CBDD86}"/>
              </a:ext>
            </a:extLst>
          </p:cNvPr>
          <p:cNvSpPr txBox="1"/>
          <p:nvPr/>
        </p:nvSpPr>
        <p:spPr>
          <a:xfrm>
            <a:off x="428446" y="736952"/>
            <a:ext cx="313792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</a:t>
            </a:r>
            <a:endParaRPr kumimoji="1" lang="ja-JP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BF485FF3-C564-1DA7-7736-4B6022D5A59D}"/>
              </a:ext>
            </a:extLst>
          </p:cNvPr>
          <p:cNvSpPr/>
          <p:nvPr/>
        </p:nvSpPr>
        <p:spPr>
          <a:xfrm>
            <a:off x="3697001" y="2386913"/>
            <a:ext cx="2174453" cy="217444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本文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6B63839B-4419-9DB5-C2C7-14D91FE22B8A}"/>
              </a:ext>
            </a:extLst>
          </p:cNvPr>
          <p:cNvSpPr/>
          <p:nvPr/>
        </p:nvSpPr>
        <p:spPr>
          <a:xfrm>
            <a:off x="5977885" y="1177392"/>
            <a:ext cx="1689271" cy="168927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分岐１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2EAEC489-9B91-0895-5F93-CC07BAD09B64}"/>
              </a:ext>
            </a:extLst>
          </p:cNvPr>
          <p:cNvSpPr/>
          <p:nvPr/>
        </p:nvSpPr>
        <p:spPr>
          <a:xfrm>
            <a:off x="5988271" y="4127202"/>
            <a:ext cx="1689271" cy="1689271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分岐２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6E3C3B4A-412C-7796-CFD9-C9713EC3AA1F}"/>
              </a:ext>
            </a:extLst>
          </p:cNvPr>
          <p:cNvSpPr/>
          <p:nvPr/>
        </p:nvSpPr>
        <p:spPr>
          <a:xfrm>
            <a:off x="8249509" y="747919"/>
            <a:ext cx="1170262" cy="117026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endParaRPr kumimoji="1" lang="en-US" altLang="ja-JP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en-US" altLang="ja-JP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1027DC38-48A6-DFA3-420A-AB385AE382F2}"/>
              </a:ext>
            </a:extLst>
          </p:cNvPr>
          <p:cNvSpPr/>
          <p:nvPr/>
        </p:nvSpPr>
        <p:spPr>
          <a:xfrm>
            <a:off x="8249509" y="2138495"/>
            <a:ext cx="1170262" cy="117026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endParaRPr kumimoji="1" lang="en-US" altLang="ja-JP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E7000001-7A03-AC8C-71B1-B20CF01CB7A3}"/>
              </a:ext>
            </a:extLst>
          </p:cNvPr>
          <p:cNvSpPr/>
          <p:nvPr/>
        </p:nvSpPr>
        <p:spPr>
          <a:xfrm>
            <a:off x="8249509" y="3673939"/>
            <a:ext cx="1170262" cy="117026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endParaRPr kumimoji="1" lang="en-US" altLang="ja-JP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2-</a:t>
            </a:r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EE76C63E-8C7B-871A-F682-4D967683F035}"/>
              </a:ext>
            </a:extLst>
          </p:cNvPr>
          <p:cNvSpPr/>
          <p:nvPr/>
        </p:nvSpPr>
        <p:spPr>
          <a:xfrm>
            <a:off x="8249509" y="5209386"/>
            <a:ext cx="1170262" cy="1170266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endParaRPr kumimoji="1" lang="en-US" altLang="ja-JP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2-</a:t>
            </a:r>
            <a:r>
              <a:rPr kumimoji="1"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</a:p>
        </p:txBody>
      </p:sp>
      <p:sp>
        <p:nvSpPr>
          <p:cNvPr id="11" name="矢印: 左 10">
            <a:extLst>
              <a:ext uri="{FF2B5EF4-FFF2-40B4-BE49-F238E27FC236}">
                <a16:creationId xmlns:a16="http://schemas.microsoft.com/office/drawing/2014/main" id="{B70D1CEB-3AA1-8BD6-EE4E-14D6E2E7262B}"/>
              </a:ext>
            </a:extLst>
          </p:cNvPr>
          <p:cNvSpPr/>
          <p:nvPr/>
        </p:nvSpPr>
        <p:spPr>
          <a:xfrm rot="9000000">
            <a:off x="5728399" y="2483832"/>
            <a:ext cx="307276" cy="319031"/>
          </a:xfrm>
          <a:prstGeom prst="leftArrow">
            <a:avLst>
              <a:gd name="adj1" fmla="val 50000"/>
              <a:gd name="adj2" fmla="val 6983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矢印: 左 11">
            <a:extLst>
              <a:ext uri="{FF2B5EF4-FFF2-40B4-BE49-F238E27FC236}">
                <a16:creationId xmlns:a16="http://schemas.microsoft.com/office/drawing/2014/main" id="{6264362E-D71B-3394-4893-A1E243EADE7D}"/>
              </a:ext>
            </a:extLst>
          </p:cNvPr>
          <p:cNvSpPr/>
          <p:nvPr/>
        </p:nvSpPr>
        <p:spPr>
          <a:xfrm rot="9000000">
            <a:off x="7774663" y="1358540"/>
            <a:ext cx="307276" cy="319031"/>
          </a:xfrm>
          <a:prstGeom prst="leftArrow">
            <a:avLst>
              <a:gd name="adj1" fmla="val 50000"/>
              <a:gd name="adj2" fmla="val 6983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矢印: 左 12">
            <a:extLst>
              <a:ext uri="{FF2B5EF4-FFF2-40B4-BE49-F238E27FC236}">
                <a16:creationId xmlns:a16="http://schemas.microsoft.com/office/drawing/2014/main" id="{6F9CC09D-2A8F-F753-E272-81FFB03DD7A6}"/>
              </a:ext>
            </a:extLst>
          </p:cNvPr>
          <p:cNvSpPr/>
          <p:nvPr/>
        </p:nvSpPr>
        <p:spPr>
          <a:xfrm rot="11700000">
            <a:off x="7797786" y="2293440"/>
            <a:ext cx="307276" cy="319031"/>
          </a:xfrm>
          <a:prstGeom prst="leftArrow">
            <a:avLst>
              <a:gd name="adj1" fmla="val 50000"/>
              <a:gd name="adj2" fmla="val 6983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矢印: 左 15">
            <a:extLst>
              <a:ext uri="{FF2B5EF4-FFF2-40B4-BE49-F238E27FC236}">
                <a16:creationId xmlns:a16="http://schemas.microsoft.com/office/drawing/2014/main" id="{C47F00D6-6B4F-313D-DF71-318B54CB0A30}"/>
              </a:ext>
            </a:extLst>
          </p:cNvPr>
          <p:cNvSpPr/>
          <p:nvPr/>
        </p:nvSpPr>
        <p:spPr>
          <a:xfrm rot="9000000">
            <a:off x="7774665" y="4364493"/>
            <a:ext cx="307276" cy="319031"/>
          </a:xfrm>
          <a:prstGeom prst="leftArrow">
            <a:avLst>
              <a:gd name="adj1" fmla="val 50000"/>
              <a:gd name="adj2" fmla="val 6983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矢印: 左 16">
            <a:extLst>
              <a:ext uri="{FF2B5EF4-FFF2-40B4-BE49-F238E27FC236}">
                <a16:creationId xmlns:a16="http://schemas.microsoft.com/office/drawing/2014/main" id="{1765C433-7E96-C907-13BF-0B6AA666F9AA}"/>
              </a:ext>
            </a:extLst>
          </p:cNvPr>
          <p:cNvSpPr/>
          <p:nvPr/>
        </p:nvSpPr>
        <p:spPr>
          <a:xfrm rot="11700000">
            <a:off x="7797788" y="5299393"/>
            <a:ext cx="307276" cy="319031"/>
          </a:xfrm>
          <a:prstGeom prst="leftArrow">
            <a:avLst>
              <a:gd name="adj1" fmla="val 50000"/>
              <a:gd name="adj2" fmla="val 6983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矢印: 左 22">
            <a:extLst>
              <a:ext uri="{FF2B5EF4-FFF2-40B4-BE49-F238E27FC236}">
                <a16:creationId xmlns:a16="http://schemas.microsoft.com/office/drawing/2014/main" id="{1627BAAD-7032-7A44-3660-3B072B4D9923}"/>
              </a:ext>
            </a:extLst>
          </p:cNvPr>
          <p:cNvSpPr/>
          <p:nvPr/>
        </p:nvSpPr>
        <p:spPr>
          <a:xfrm rot="13500000">
            <a:off x="5728399" y="4149528"/>
            <a:ext cx="307276" cy="319031"/>
          </a:xfrm>
          <a:prstGeom prst="leftArrow">
            <a:avLst>
              <a:gd name="adj1" fmla="val 50000"/>
              <a:gd name="adj2" fmla="val 6983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916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002DAB8-54A5-76AC-B004-F91CCDAE851D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分岐説明図テンプレート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FDD4A26-8C15-58F2-7190-3EE3623E8583}"/>
              </a:ext>
            </a:extLst>
          </p:cNvPr>
          <p:cNvSpPr txBox="1"/>
          <p:nvPr/>
        </p:nvSpPr>
        <p:spPr>
          <a:xfrm>
            <a:off x="428446" y="736952"/>
            <a:ext cx="313792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説明文スペース</a:t>
            </a:r>
            <a:endParaRPr kumimoji="1" lang="ja-JP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星: 16 pt 5">
            <a:extLst>
              <a:ext uri="{FF2B5EF4-FFF2-40B4-BE49-F238E27FC236}">
                <a16:creationId xmlns:a16="http://schemas.microsoft.com/office/drawing/2014/main" id="{2654D3C7-149E-575F-70CE-FC9A8E39E316}"/>
              </a:ext>
            </a:extLst>
          </p:cNvPr>
          <p:cNvSpPr/>
          <p:nvPr/>
        </p:nvSpPr>
        <p:spPr>
          <a:xfrm>
            <a:off x="6004406" y="1178766"/>
            <a:ext cx="1617504" cy="1617504"/>
          </a:xfrm>
          <a:prstGeom prst="star16">
            <a:avLst>
              <a:gd name="adj" fmla="val 44528"/>
            </a:avLst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分岐１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星: 24 pt 6">
            <a:extLst>
              <a:ext uri="{FF2B5EF4-FFF2-40B4-BE49-F238E27FC236}">
                <a16:creationId xmlns:a16="http://schemas.microsoft.com/office/drawing/2014/main" id="{EED2EF8B-BB59-18B9-84BC-002F12CD1681}"/>
              </a:ext>
            </a:extLst>
          </p:cNvPr>
          <p:cNvSpPr/>
          <p:nvPr/>
        </p:nvSpPr>
        <p:spPr>
          <a:xfrm>
            <a:off x="3660952" y="2411763"/>
            <a:ext cx="2248599" cy="2248595"/>
          </a:xfrm>
          <a:prstGeom prst="star24">
            <a:avLst>
              <a:gd name="adj" fmla="val 44026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本文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星: 10 pt 7">
            <a:extLst>
              <a:ext uri="{FF2B5EF4-FFF2-40B4-BE49-F238E27FC236}">
                <a16:creationId xmlns:a16="http://schemas.microsoft.com/office/drawing/2014/main" id="{03C12192-7610-6C02-8EC6-80EE30821399}"/>
              </a:ext>
            </a:extLst>
          </p:cNvPr>
          <p:cNvSpPr/>
          <p:nvPr/>
        </p:nvSpPr>
        <p:spPr>
          <a:xfrm>
            <a:off x="8146510" y="543662"/>
            <a:ext cx="1302535" cy="1302535"/>
          </a:xfrm>
          <a:prstGeom prst="star10">
            <a:avLst>
              <a:gd name="adj" fmla="val 43588"/>
              <a:gd name="hf" fmla="val 105146"/>
            </a:avLst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endParaRPr kumimoji="1" lang="en-US" altLang="ja-JP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en-US" altLang="ja-JP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星: 10 pt 8">
            <a:extLst>
              <a:ext uri="{FF2B5EF4-FFF2-40B4-BE49-F238E27FC236}">
                <a16:creationId xmlns:a16="http://schemas.microsoft.com/office/drawing/2014/main" id="{7EC31D5B-B7E2-B21E-7491-57B5D62055FF}"/>
              </a:ext>
            </a:extLst>
          </p:cNvPr>
          <p:cNvSpPr/>
          <p:nvPr/>
        </p:nvSpPr>
        <p:spPr>
          <a:xfrm>
            <a:off x="8146510" y="2165812"/>
            <a:ext cx="1302535" cy="1302535"/>
          </a:xfrm>
          <a:prstGeom prst="star10">
            <a:avLst>
              <a:gd name="adj" fmla="val 43588"/>
              <a:gd name="hf" fmla="val 105146"/>
            </a:avLst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endParaRPr kumimoji="1" lang="en-US" altLang="ja-JP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en-US" altLang="ja-JP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星: 16 pt 9">
            <a:extLst>
              <a:ext uri="{FF2B5EF4-FFF2-40B4-BE49-F238E27FC236}">
                <a16:creationId xmlns:a16="http://schemas.microsoft.com/office/drawing/2014/main" id="{2BEE027E-1CB2-8AEE-46A6-23325FB533B3}"/>
              </a:ext>
            </a:extLst>
          </p:cNvPr>
          <p:cNvSpPr/>
          <p:nvPr/>
        </p:nvSpPr>
        <p:spPr>
          <a:xfrm>
            <a:off x="6004406" y="4182758"/>
            <a:ext cx="1617504" cy="1617504"/>
          </a:xfrm>
          <a:prstGeom prst="star16">
            <a:avLst>
              <a:gd name="adj" fmla="val 44528"/>
            </a:avLst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分岐２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星: 10 pt 10">
            <a:extLst>
              <a:ext uri="{FF2B5EF4-FFF2-40B4-BE49-F238E27FC236}">
                <a16:creationId xmlns:a16="http://schemas.microsoft.com/office/drawing/2014/main" id="{1407DF25-8111-5802-DBBF-B8CEE6BD6A58}"/>
              </a:ext>
            </a:extLst>
          </p:cNvPr>
          <p:cNvSpPr/>
          <p:nvPr/>
        </p:nvSpPr>
        <p:spPr>
          <a:xfrm>
            <a:off x="8146510" y="3696321"/>
            <a:ext cx="1302535" cy="1302535"/>
          </a:xfrm>
          <a:prstGeom prst="star10">
            <a:avLst>
              <a:gd name="adj" fmla="val 43588"/>
              <a:gd name="hf" fmla="val 105146"/>
            </a:avLst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endParaRPr kumimoji="1" lang="en-US" altLang="ja-JP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2-</a:t>
            </a:r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星: 10 pt 11">
            <a:extLst>
              <a:ext uri="{FF2B5EF4-FFF2-40B4-BE49-F238E27FC236}">
                <a16:creationId xmlns:a16="http://schemas.microsoft.com/office/drawing/2014/main" id="{BAB1F314-3A56-A555-DF4A-D0136F7F735E}"/>
              </a:ext>
            </a:extLst>
          </p:cNvPr>
          <p:cNvSpPr/>
          <p:nvPr/>
        </p:nvSpPr>
        <p:spPr>
          <a:xfrm>
            <a:off x="8146510" y="5176413"/>
            <a:ext cx="1302535" cy="1302535"/>
          </a:xfrm>
          <a:prstGeom prst="star10">
            <a:avLst>
              <a:gd name="adj" fmla="val 43588"/>
              <a:gd name="hf" fmla="val 105146"/>
            </a:avLst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分岐</a:t>
            </a:r>
            <a:endParaRPr kumimoji="1" lang="en-US" altLang="ja-JP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2-</a:t>
            </a:r>
            <a:r>
              <a:rPr kumimoji="1" lang="ja-JP" altLang="en-US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矢印: 左 12">
            <a:extLst>
              <a:ext uri="{FF2B5EF4-FFF2-40B4-BE49-F238E27FC236}">
                <a16:creationId xmlns:a16="http://schemas.microsoft.com/office/drawing/2014/main" id="{8D10E062-A1B3-FDDE-9E86-477873B3A982}"/>
              </a:ext>
            </a:extLst>
          </p:cNvPr>
          <p:cNvSpPr/>
          <p:nvPr/>
        </p:nvSpPr>
        <p:spPr>
          <a:xfrm rot="9000000">
            <a:off x="5714352" y="2399137"/>
            <a:ext cx="300374" cy="311865"/>
          </a:xfrm>
          <a:prstGeom prst="leftArrow">
            <a:avLst>
              <a:gd name="adj1" fmla="val 50000"/>
              <a:gd name="adj2" fmla="val 6983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矢印: 左 13">
            <a:extLst>
              <a:ext uri="{FF2B5EF4-FFF2-40B4-BE49-F238E27FC236}">
                <a16:creationId xmlns:a16="http://schemas.microsoft.com/office/drawing/2014/main" id="{C176F90B-6D9D-DA49-807E-4F3CC0EEEABA}"/>
              </a:ext>
            </a:extLst>
          </p:cNvPr>
          <p:cNvSpPr/>
          <p:nvPr/>
        </p:nvSpPr>
        <p:spPr>
          <a:xfrm rot="9000000">
            <a:off x="7714650" y="1299123"/>
            <a:ext cx="300374" cy="311865"/>
          </a:xfrm>
          <a:prstGeom prst="leftArrow">
            <a:avLst>
              <a:gd name="adj1" fmla="val 50000"/>
              <a:gd name="adj2" fmla="val 6983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矢印: 左 14">
            <a:extLst>
              <a:ext uri="{FF2B5EF4-FFF2-40B4-BE49-F238E27FC236}">
                <a16:creationId xmlns:a16="http://schemas.microsoft.com/office/drawing/2014/main" id="{F0D37682-5EC7-6517-EAC9-7A2421688420}"/>
              </a:ext>
            </a:extLst>
          </p:cNvPr>
          <p:cNvSpPr/>
          <p:nvPr/>
        </p:nvSpPr>
        <p:spPr>
          <a:xfrm rot="11700000">
            <a:off x="7737253" y="2327640"/>
            <a:ext cx="300374" cy="311865"/>
          </a:xfrm>
          <a:prstGeom prst="leftArrow">
            <a:avLst>
              <a:gd name="adj1" fmla="val 50000"/>
              <a:gd name="adj2" fmla="val 6983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矢印: 左 15">
            <a:extLst>
              <a:ext uri="{FF2B5EF4-FFF2-40B4-BE49-F238E27FC236}">
                <a16:creationId xmlns:a16="http://schemas.microsoft.com/office/drawing/2014/main" id="{B70BE908-C5D9-45A5-2DF4-31CEAF092458}"/>
              </a:ext>
            </a:extLst>
          </p:cNvPr>
          <p:cNvSpPr/>
          <p:nvPr/>
        </p:nvSpPr>
        <p:spPr>
          <a:xfrm rot="9000000">
            <a:off x="7714652" y="4393241"/>
            <a:ext cx="300374" cy="311865"/>
          </a:xfrm>
          <a:prstGeom prst="leftArrow">
            <a:avLst>
              <a:gd name="adj1" fmla="val 50000"/>
              <a:gd name="adj2" fmla="val 6983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矢印: 左 16">
            <a:extLst>
              <a:ext uri="{FF2B5EF4-FFF2-40B4-BE49-F238E27FC236}">
                <a16:creationId xmlns:a16="http://schemas.microsoft.com/office/drawing/2014/main" id="{8428CE03-951D-075A-6E36-037EDCD45380}"/>
              </a:ext>
            </a:extLst>
          </p:cNvPr>
          <p:cNvSpPr/>
          <p:nvPr/>
        </p:nvSpPr>
        <p:spPr>
          <a:xfrm rot="11700000">
            <a:off x="7737255" y="5357175"/>
            <a:ext cx="300374" cy="311865"/>
          </a:xfrm>
          <a:prstGeom prst="leftArrow">
            <a:avLst>
              <a:gd name="adj1" fmla="val 50000"/>
              <a:gd name="adj2" fmla="val 6983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矢印: 左 17">
            <a:extLst>
              <a:ext uri="{FF2B5EF4-FFF2-40B4-BE49-F238E27FC236}">
                <a16:creationId xmlns:a16="http://schemas.microsoft.com/office/drawing/2014/main" id="{E4CAD077-D1C9-26DF-EB2B-62FFF3B0A5C7}"/>
              </a:ext>
            </a:extLst>
          </p:cNvPr>
          <p:cNvSpPr/>
          <p:nvPr/>
        </p:nvSpPr>
        <p:spPr>
          <a:xfrm rot="13500000">
            <a:off x="5714350" y="4284709"/>
            <a:ext cx="300374" cy="311865"/>
          </a:xfrm>
          <a:prstGeom prst="leftArrow">
            <a:avLst>
              <a:gd name="adj1" fmla="val 50000"/>
              <a:gd name="adj2" fmla="val 6983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0155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88508</TotalTime>
  <Words>418</Words>
  <Application>Microsoft Office PowerPoint</Application>
  <PresentationFormat>A4 210 x 297 mm</PresentationFormat>
  <Paragraphs>64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pptxl95_分岐説明図テンプレート</dc:title>
  <dc:subject>pptxl95_分岐説明図テンプレート</dc:subject>
  <dc:creator>でじけろお</dc:creator>
  <cp:revision>1</cp:revision>
  <dcterms:created xsi:type="dcterms:W3CDTF">2018-05-20T00:31:01Z</dcterms:created>
  <dcterms:modified xsi:type="dcterms:W3CDTF">2023-10-24T05:15:47Z</dcterms:modified>
  <cp:version>1</cp:version>
</cp:coreProperties>
</file>